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E3A9CDD-DE6E-406C-BB0A-44E2410A2682}">
  <a:tblStyle styleId="{2E3A9CDD-DE6E-406C-BB0A-44E2410A26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{2E3A9CDD-DE6E-406C-BB0A-44E2410A2682}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